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ict" ContentType="image/pict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vml" ContentType="application/vnd.openxmlformats-officedocument.vmlDrawin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246F1-43D1-6741-A16C-BB0FD4B890FF}" type="datetimeFigureOut">
              <a:rPr lang="fr-FR" smtClean="0"/>
              <a:t>26/09/19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79308-00CB-BA45-B3D7-B4EAC1962C6F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0996-2DD1-E043-8AFA-70870146EC3D}" type="datetimeFigureOut">
              <a:rPr lang="fr-FR" smtClean="0"/>
              <a:pPr/>
              <a:t>26/09/19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1E7C-BDE5-A044-A8CF-D4A9BF1DEEE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0996-2DD1-E043-8AFA-70870146EC3D}" type="datetimeFigureOut">
              <a:rPr lang="fr-FR" smtClean="0"/>
              <a:pPr/>
              <a:t>26/09/19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1E7C-BDE5-A044-A8CF-D4A9BF1DEEE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0996-2DD1-E043-8AFA-70870146EC3D}" type="datetimeFigureOut">
              <a:rPr lang="fr-FR" smtClean="0"/>
              <a:pPr/>
              <a:t>26/09/19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1E7C-BDE5-A044-A8CF-D4A9BF1DEEE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0996-2DD1-E043-8AFA-70870146EC3D}" type="datetimeFigureOut">
              <a:rPr lang="fr-FR" smtClean="0"/>
              <a:pPr/>
              <a:t>26/09/19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1E7C-BDE5-A044-A8CF-D4A9BF1DEEE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0996-2DD1-E043-8AFA-70870146EC3D}" type="datetimeFigureOut">
              <a:rPr lang="fr-FR" smtClean="0"/>
              <a:pPr/>
              <a:t>26/09/19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1E7C-BDE5-A044-A8CF-D4A9BF1DEEE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0996-2DD1-E043-8AFA-70870146EC3D}" type="datetimeFigureOut">
              <a:rPr lang="fr-FR" smtClean="0"/>
              <a:pPr/>
              <a:t>26/09/19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1E7C-BDE5-A044-A8CF-D4A9BF1DEEE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0996-2DD1-E043-8AFA-70870146EC3D}" type="datetimeFigureOut">
              <a:rPr lang="fr-FR" smtClean="0"/>
              <a:pPr/>
              <a:t>26/09/19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1E7C-BDE5-A044-A8CF-D4A9BF1DEEE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0996-2DD1-E043-8AFA-70870146EC3D}" type="datetimeFigureOut">
              <a:rPr lang="fr-FR" smtClean="0"/>
              <a:pPr/>
              <a:t>26/09/19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1E7C-BDE5-A044-A8CF-D4A9BF1DEEE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0996-2DD1-E043-8AFA-70870146EC3D}" type="datetimeFigureOut">
              <a:rPr lang="fr-FR" smtClean="0"/>
              <a:pPr/>
              <a:t>26/09/19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1E7C-BDE5-A044-A8CF-D4A9BF1DEEE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0996-2DD1-E043-8AFA-70870146EC3D}" type="datetimeFigureOut">
              <a:rPr lang="fr-FR" smtClean="0"/>
              <a:pPr/>
              <a:t>26/09/19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1E7C-BDE5-A044-A8CF-D4A9BF1DEEE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0996-2DD1-E043-8AFA-70870146EC3D}" type="datetimeFigureOut">
              <a:rPr lang="fr-FR" smtClean="0"/>
              <a:pPr/>
              <a:t>26/09/19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1E7C-BDE5-A044-A8CF-D4A9BF1DEEE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30996-2DD1-E043-8AFA-70870146EC3D}" type="datetimeFigureOut">
              <a:rPr lang="fr-FR" smtClean="0"/>
              <a:pPr/>
              <a:t>26/09/19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61E7C-BDE5-A044-A8CF-D4A9BF1DEEE9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oleObject" Target="750HD:Users:edwige12:Downloads:Invitation%202019(1)-1-1.doc!OLE_LINK1" TargetMode="Externa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787" y="161925"/>
            <a:ext cx="2529503" cy="1618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4787" y="2280601"/>
          <a:ext cx="8759307" cy="3913304"/>
        </p:xfrm>
        <a:graphic>
          <a:graphicData uri="http://schemas.openxmlformats.org/presentationml/2006/ole">
            <p:oleObj spid="_x0000_s3075" name="Document" r:id="rId4" imgW="5969000" imgH="14605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18318"/>
            <a:ext cx="8229600" cy="5934746"/>
          </a:xfrm>
        </p:spPr>
        <p:txBody>
          <a:bodyPr vert="horz">
            <a:normAutofit lnSpcReduction="10000"/>
          </a:bodyPr>
          <a:lstStyle/>
          <a:p>
            <a:pPr>
              <a:buNone/>
            </a:pPr>
            <a:r>
              <a:rPr lang="fr-FR" dirty="0"/>
              <a:t>Soigner est une activité complexe qui comprend</a:t>
            </a:r>
            <a:r>
              <a:rPr lang="fr-FR" dirty="0" smtClean="0"/>
              <a:t>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la </a:t>
            </a:r>
            <a:r>
              <a:rPr lang="fr-FR" dirty="0">
                <a:solidFill>
                  <a:srgbClr val="FF0000"/>
                </a:solidFill>
              </a:rPr>
              <a:t>prescription et l’application d’un traitement</a:t>
            </a:r>
            <a:r>
              <a:rPr lang="fr-FR" dirty="0"/>
              <a:t> (« </a:t>
            </a:r>
            <a:r>
              <a:rPr lang="fr-FR" dirty="0" err="1"/>
              <a:t>therapeia</a:t>
            </a:r>
            <a:r>
              <a:rPr lang="fr-FR" dirty="0"/>
              <a:t> » des Grecs ou « cure » des anglo-saxons )</a:t>
            </a:r>
            <a:r>
              <a:rPr lang="fr-FR" dirty="0" smtClean="0"/>
              <a:t>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une </a:t>
            </a:r>
            <a:r>
              <a:rPr lang="fr-FR" dirty="0">
                <a:solidFill>
                  <a:srgbClr val="FF0000"/>
                </a:solidFill>
              </a:rPr>
              <a:t>attention globale à une personne en situation de vulnérabilité</a:t>
            </a:r>
            <a:r>
              <a:rPr lang="fr-FR" dirty="0"/>
              <a:t> (« </a:t>
            </a:r>
            <a:r>
              <a:rPr lang="fr-FR" dirty="0" err="1"/>
              <a:t>epimeleia</a:t>
            </a:r>
            <a:r>
              <a:rPr lang="fr-FR" dirty="0"/>
              <a:t> » des Grecs ou « care » des Anglo-Saxons).</a:t>
            </a:r>
          </a:p>
          <a:p>
            <a:r>
              <a:rPr lang="fr-FR" dirty="0"/>
              <a:t>Si traiter relève d’un métier spécifique,  prendre soin a une dimension universelle.</a:t>
            </a:r>
          </a:p>
          <a:p>
            <a:r>
              <a:rPr lang="fr-FR" dirty="0"/>
              <a:t>Nous sommes tous concernés quelle que soit la place que nous tenons auprès de ces personnes et de leurs familles.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18318"/>
            <a:ext cx="8229600" cy="5792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Programme   </a:t>
            </a:r>
            <a:endParaRPr lang="fr-FR" dirty="0"/>
          </a:p>
          <a:p>
            <a:pPr lvl="0"/>
            <a:r>
              <a:rPr lang="fr-FR" dirty="0"/>
              <a:t>Dr Bruno </a:t>
            </a:r>
            <a:r>
              <a:rPr lang="fr-FR" dirty="0" err="1"/>
              <a:t>Pollez</a:t>
            </a:r>
            <a:r>
              <a:rPr lang="fr-FR" dirty="0"/>
              <a:t> : qu’est ce prendre soin et comment prendre soin</a:t>
            </a:r>
          </a:p>
          <a:p>
            <a:pPr lvl="0"/>
            <a:r>
              <a:rPr lang="fr-FR" dirty="0"/>
              <a:t>Patrick Sureau : la philosophie du soin à l’ère de la médecine scientifique</a:t>
            </a:r>
            <a:endParaRPr lang="fr-FR" dirty="0" smtClean="0"/>
          </a:p>
          <a:p>
            <a:r>
              <a:rPr lang="fr-FR" dirty="0" smtClean="0"/>
              <a:t>Réflexion commune sur le </a:t>
            </a:r>
            <a:r>
              <a:rPr lang="fr-FR" dirty="0"/>
              <a:t>prendre soin des personnes </a:t>
            </a:r>
            <a:r>
              <a:rPr lang="fr-FR" dirty="0" err="1"/>
              <a:t>cérébrolésées</a:t>
            </a:r>
            <a:r>
              <a:rPr lang="fr-FR" dirty="0"/>
              <a:t> et leurs famille aux différentes phases de leur évolution dans </a:t>
            </a:r>
            <a:r>
              <a:rPr lang="fr-FR" b="1" dirty="0"/>
              <a:t>trois ateliers</a:t>
            </a:r>
            <a:r>
              <a:rPr lang="fr-FR" dirty="0"/>
              <a:t> animés par un professionnel, une famille, une personne </a:t>
            </a:r>
            <a:r>
              <a:rPr lang="fr-FR" dirty="0" err="1"/>
              <a:t>cérébrolésée</a:t>
            </a:r>
            <a:r>
              <a:rPr lang="fr-FR" dirty="0"/>
              <a:t> 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96066"/>
            <a:ext cx="8229600" cy="5856998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Ateliers collaboratifs</a:t>
            </a:r>
          </a:p>
          <a:p>
            <a:pPr lvl="1"/>
            <a:r>
              <a:rPr lang="fr-FR" dirty="0" smtClean="0"/>
              <a:t>Chaque participant tourne sur tous les ateliers et collabore à la réflexion de chaque atelier</a:t>
            </a:r>
          </a:p>
          <a:p>
            <a:pPr lvl="1"/>
            <a:r>
              <a:rPr lang="fr-FR" dirty="0" smtClean="0"/>
              <a:t>Sur l’attestation de présence figure </a:t>
            </a:r>
          </a:p>
          <a:p>
            <a:pPr lvl="1">
              <a:buNone/>
            </a:pPr>
            <a:r>
              <a:rPr lang="fr-FR" dirty="0"/>
              <a:t>	</a:t>
            </a:r>
            <a:r>
              <a:rPr lang="fr-FR" dirty="0" smtClean="0"/>
              <a:t>un numéro de groupe  (1, 2 ou 3) et un ordre de passage sur les ateliers (A, B, C)</a:t>
            </a:r>
          </a:p>
          <a:p>
            <a:r>
              <a:rPr lang="fr-FR" dirty="0"/>
              <a:t>L’objectif à l’issue de la journée est de dégager les valeurs essentielles du Prendre Soin des personnes </a:t>
            </a:r>
            <a:r>
              <a:rPr lang="fr-FR" dirty="0" err="1"/>
              <a:t>cérébrolésées</a:t>
            </a:r>
            <a:r>
              <a:rPr lang="fr-FR" dirty="0"/>
              <a:t> et de leurs familles  compte tenu de la spécificité des conséquences des lésions, du vécu des </a:t>
            </a:r>
            <a:r>
              <a:rPr lang="fr-FR" dirty="0" smtClean="0"/>
              <a:t>personnes,  </a:t>
            </a:r>
            <a:r>
              <a:rPr lang="fr-FR" dirty="0"/>
              <a:t>leurs </a:t>
            </a:r>
            <a:r>
              <a:rPr lang="fr-FR" dirty="0" smtClean="0"/>
              <a:t>familles et des professionnels.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				</a:t>
            </a:r>
            <a:r>
              <a:rPr lang="fr-FR" sz="3459" b="1" dirty="0" smtClean="0"/>
              <a:t>Bonne Journée ! </a:t>
            </a:r>
            <a:endParaRPr lang="fr-FR" sz="3459" b="1" dirty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261</Words>
  <Application>Microsoft Macintosh PowerPoint</Application>
  <PresentationFormat>Présentation à l'écran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Modèle de conception</vt:lpstr>
      </vt:variant>
      <vt:variant>
        <vt:i4>1</vt:i4>
      </vt:variant>
      <vt:variant>
        <vt:lpstr>Liaisons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Thème Office</vt:lpstr>
      <vt:lpstr>750HD:Users:edwige12:Downloads:Invitation%202019(1)-1-1.doc!OLE_LINK1</vt:lpstr>
      <vt:lpstr>Diapositive 1</vt:lpstr>
      <vt:lpstr>Diapositive 2</vt:lpstr>
      <vt:lpstr>Diapositive 3</vt:lpstr>
      <vt:lpstr>Diapositive 4</vt:lpstr>
    </vt:vector>
  </TitlesOfParts>
  <Company>Apple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Mac Apple</dc:creator>
  <cp:lastModifiedBy>Mac Apple</cp:lastModifiedBy>
  <cp:revision>3</cp:revision>
  <cp:lastPrinted>2019-09-26T22:05:07Z</cp:lastPrinted>
  <dcterms:created xsi:type="dcterms:W3CDTF">2019-09-26T21:46:06Z</dcterms:created>
  <dcterms:modified xsi:type="dcterms:W3CDTF">2019-09-26T22:12:31Z</dcterms:modified>
</cp:coreProperties>
</file>